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1" r:id="rId4"/>
    <p:sldId id="258" r:id="rId5"/>
    <p:sldId id="259" r:id="rId6"/>
    <p:sldId id="265" r:id="rId7"/>
    <p:sldId id="266" r:id="rId8"/>
    <p:sldId id="267" r:id="rId9"/>
    <p:sldId id="268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667F8-FE13-4D87-81D2-9B2F6F36ED82}" type="doc">
      <dgm:prSet loTypeId="urn:microsoft.com/office/officeart/2005/8/layout/pyramid2" loCatId="pyramid" qsTypeId="urn:microsoft.com/office/officeart/2005/8/quickstyle/simple1#1" qsCatId="simple" csTypeId="urn:microsoft.com/office/officeart/2005/8/colors/accent1_2#1" csCatId="accent1" phldr="1"/>
      <dgm:spPr/>
    </dgm:pt>
    <dgm:pt modelId="{B0816697-AEBD-4290-B668-047C6224D540}">
      <dgm:prSet phldrT="[Текст]"/>
      <dgm:spPr/>
      <dgm:t>
        <a:bodyPr/>
        <a:lstStyle/>
        <a:p>
          <a:r>
            <a:rPr lang="ru-RU" dirty="0" smtClean="0"/>
            <a:t>Освоим правила написания </a:t>
          </a:r>
          <a:r>
            <a:rPr lang="ru-RU" i="1" dirty="0" smtClean="0"/>
            <a:t>квалификационной (дипломной)  работы</a:t>
          </a:r>
          <a:endParaRPr lang="ru-RU" dirty="0"/>
        </a:p>
      </dgm:t>
    </dgm:pt>
    <dgm:pt modelId="{59056953-1D5F-41B1-BD18-584C74FC8903}" type="parTrans" cxnId="{9C2DBB74-6597-46D6-A02E-2EF0B44F8515}">
      <dgm:prSet/>
      <dgm:spPr/>
      <dgm:t>
        <a:bodyPr/>
        <a:lstStyle/>
        <a:p>
          <a:endParaRPr lang="ru-RU"/>
        </a:p>
      </dgm:t>
    </dgm:pt>
    <dgm:pt modelId="{04D420F3-4256-4D88-BDAC-B983F600F5BD}" type="sibTrans" cxnId="{9C2DBB74-6597-46D6-A02E-2EF0B44F8515}">
      <dgm:prSet/>
      <dgm:spPr/>
      <dgm:t>
        <a:bodyPr/>
        <a:lstStyle/>
        <a:p>
          <a:endParaRPr lang="ru-RU"/>
        </a:p>
      </dgm:t>
    </dgm:pt>
    <dgm:pt modelId="{15520AC2-C06F-48E4-91D1-4C87FF7751C6}">
      <dgm:prSet phldrT="[Текст]"/>
      <dgm:spPr/>
      <dgm:t>
        <a:bodyPr/>
        <a:lstStyle/>
        <a:p>
          <a:r>
            <a:rPr lang="ru-RU" i="1" dirty="0" smtClean="0"/>
            <a:t>Освоим правила написания реферата</a:t>
          </a:r>
          <a:endParaRPr lang="ru-RU" dirty="0"/>
        </a:p>
      </dgm:t>
    </dgm:pt>
    <dgm:pt modelId="{F07E6FB1-EF80-414B-8690-D5E1701DCBD8}" type="parTrans" cxnId="{A7BFAF16-D866-4679-BD58-E8651D6AD6F5}">
      <dgm:prSet/>
      <dgm:spPr/>
      <dgm:t>
        <a:bodyPr/>
        <a:lstStyle/>
        <a:p>
          <a:endParaRPr lang="ru-RU"/>
        </a:p>
      </dgm:t>
    </dgm:pt>
    <dgm:pt modelId="{B6D21892-0082-4EEE-BB40-84BDF58B0EB9}" type="sibTrans" cxnId="{A7BFAF16-D866-4679-BD58-E8651D6AD6F5}">
      <dgm:prSet/>
      <dgm:spPr/>
      <dgm:t>
        <a:bodyPr/>
        <a:lstStyle/>
        <a:p>
          <a:endParaRPr lang="ru-RU"/>
        </a:p>
      </dgm:t>
    </dgm:pt>
    <dgm:pt modelId="{3DFD1B5B-E913-40F9-A3BB-002D4CB91458}">
      <dgm:prSet phldrT="[Текст]"/>
      <dgm:spPr/>
      <dgm:t>
        <a:bodyPr/>
        <a:lstStyle/>
        <a:p>
          <a:r>
            <a:rPr lang="ru-RU" i="1" dirty="0" smtClean="0"/>
            <a:t>Научимся анализировать и обобщать научный текст</a:t>
          </a:r>
          <a:endParaRPr lang="ru-RU" dirty="0"/>
        </a:p>
      </dgm:t>
    </dgm:pt>
    <dgm:pt modelId="{41CC60CD-0372-4C31-B471-122903A70BD4}" type="parTrans" cxnId="{8F41B1BD-C654-450C-BBA6-712C83C88DF0}">
      <dgm:prSet/>
      <dgm:spPr/>
      <dgm:t>
        <a:bodyPr/>
        <a:lstStyle/>
        <a:p>
          <a:endParaRPr lang="ru-RU"/>
        </a:p>
      </dgm:t>
    </dgm:pt>
    <dgm:pt modelId="{9CAE9C5C-74C8-437F-A60E-41435BC252A1}" type="sibTrans" cxnId="{8F41B1BD-C654-450C-BBA6-712C83C88DF0}">
      <dgm:prSet/>
      <dgm:spPr/>
      <dgm:t>
        <a:bodyPr/>
        <a:lstStyle/>
        <a:p>
          <a:endParaRPr lang="ru-RU"/>
        </a:p>
      </dgm:t>
    </dgm:pt>
    <dgm:pt modelId="{61ABB03B-81FD-425F-9715-651CCFE1A504}">
      <dgm:prSet phldrT="[Текст]"/>
      <dgm:spPr/>
      <dgm:t>
        <a:bodyPr/>
        <a:lstStyle/>
        <a:p>
          <a:r>
            <a:rPr lang="ru-RU" i="1" dirty="0" smtClean="0"/>
            <a:t>Напишем аргументирующее эссе</a:t>
          </a:r>
          <a:endParaRPr lang="ru-RU" dirty="0"/>
        </a:p>
      </dgm:t>
    </dgm:pt>
    <dgm:pt modelId="{63C8AC06-4C84-4F9A-B260-3103FFB3C9DA}" type="parTrans" cxnId="{B73DDD81-4AF0-4AAF-A81B-4B5CF6FAA766}">
      <dgm:prSet/>
      <dgm:spPr/>
      <dgm:t>
        <a:bodyPr/>
        <a:lstStyle/>
        <a:p>
          <a:endParaRPr lang="ru-RU"/>
        </a:p>
      </dgm:t>
    </dgm:pt>
    <dgm:pt modelId="{07C61514-520D-4AB2-9D50-28C55ABCF2A1}" type="sibTrans" cxnId="{B73DDD81-4AF0-4AAF-A81B-4B5CF6FAA766}">
      <dgm:prSet/>
      <dgm:spPr/>
      <dgm:t>
        <a:bodyPr/>
        <a:lstStyle/>
        <a:p>
          <a:endParaRPr lang="ru-RU"/>
        </a:p>
      </dgm:t>
    </dgm:pt>
    <dgm:pt modelId="{FC909706-BE03-4C0D-BAF4-1FC7A19E16D0}">
      <dgm:prSet phldrT="[Текст]"/>
      <dgm:spPr/>
      <dgm:t>
        <a:bodyPr/>
        <a:lstStyle/>
        <a:p>
          <a:r>
            <a:rPr lang="ru-RU" dirty="0" smtClean="0"/>
            <a:t>Напишем </a:t>
          </a:r>
          <a:r>
            <a:rPr lang="ru-RU" i="1" dirty="0" smtClean="0"/>
            <a:t>отзыв и рецензию </a:t>
          </a:r>
          <a:endParaRPr lang="ru-RU" dirty="0"/>
        </a:p>
      </dgm:t>
    </dgm:pt>
    <dgm:pt modelId="{AF5901EB-5642-49D2-BC29-D2397AE03DDA}" type="parTrans" cxnId="{2D9AD5E8-6E30-4EAF-8C5B-94F116C4A5BE}">
      <dgm:prSet/>
      <dgm:spPr/>
      <dgm:t>
        <a:bodyPr/>
        <a:lstStyle/>
        <a:p>
          <a:endParaRPr lang="ru-RU"/>
        </a:p>
      </dgm:t>
    </dgm:pt>
    <dgm:pt modelId="{DC5648DE-531C-4413-9513-ED24A97C7946}" type="sibTrans" cxnId="{2D9AD5E8-6E30-4EAF-8C5B-94F116C4A5BE}">
      <dgm:prSet/>
      <dgm:spPr/>
      <dgm:t>
        <a:bodyPr/>
        <a:lstStyle/>
        <a:p>
          <a:endParaRPr lang="ru-RU"/>
        </a:p>
      </dgm:t>
    </dgm:pt>
    <dgm:pt modelId="{0E8DB447-3253-442C-8161-794F4D8F1EFC}">
      <dgm:prSet phldrT="[Текст]"/>
      <dgm:spPr/>
      <dgm:t>
        <a:bodyPr/>
        <a:lstStyle/>
        <a:p>
          <a:r>
            <a:rPr lang="ru-RU" dirty="0" smtClean="0"/>
            <a:t>Научимся правильно цитировать</a:t>
          </a:r>
          <a:r>
            <a:rPr lang="en-US" dirty="0" smtClean="0"/>
            <a:t>/</a:t>
          </a:r>
          <a:r>
            <a:rPr lang="ru-RU" dirty="0" smtClean="0"/>
            <a:t>делать ссылки</a:t>
          </a:r>
          <a:endParaRPr lang="ru-RU" dirty="0"/>
        </a:p>
      </dgm:t>
    </dgm:pt>
    <dgm:pt modelId="{3A6C5B32-E9DF-4FF7-87B7-C5E2E132BB02}" type="parTrans" cxnId="{B42ADE21-5B7E-429C-A9E3-FE6D48969F7F}">
      <dgm:prSet/>
      <dgm:spPr/>
      <dgm:t>
        <a:bodyPr/>
        <a:lstStyle/>
        <a:p>
          <a:endParaRPr lang="ru-RU"/>
        </a:p>
      </dgm:t>
    </dgm:pt>
    <dgm:pt modelId="{EF24E78F-F22E-4A63-A3FB-D5AAA9510505}" type="sibTrans" cxnId="{B42ADE21-5B7E-429C-A9E3-FE6D48969F7F}">
      <dgm:prSet/>
      <dgm:spPr/>
      <dgm:t>
        <a:bodyPr/>
        <a:lstStyle/>
        <a:p>
          <a:endParaRPr lang="ru-RU"/>
        </a:p>
      </dgm:t>
    </dgm:pt>
    <dgm:pt modelId="{27196CF2-DF7C-4DBC-9E65-2603313F7C94}">
      <dgm:prSet phldrT="[Текст]"/>
      <dgm:spPr/>
      <dgm:t>
        <a:bodyPr/>
        <a:lstStyle/>
        <a:p>
          <a:r>
            <a:rPr lang="ru-RU" i="1" dirty="0" smtClean="0"/>
            <a:t>Познакомимся с особенностями научного текста</a:t>
          </a:r>
          <a:endParaRPr lang="ru-RU" dirty="0"/>
        </a:p>
      </dgm:t>
    </dgm:pt>
    <dgm:pt modelId="{626597D6-9CC1-4C2B-BD46-873B75F228C6}" type="parTrans" cxnId="{4AAC15B0-390E-4080-9FC0-858663F13D76}">
      <dgm:prSet/>
      <dgm:spPr/>
      <dgm:t>
        <a:bodyPr/>
        <a:lstStyle/>
        <a:p>
          <a:endParaRPr lang="ru-RU"/>
        </a:p>
      </dgm:t>
    </dgm:pt>
    <dgm:pt modelId="{C547ED81-7C44-43DB-94B8-0475705027F7}" type="sibTrans" cxnId="{4AAC15B0-390E-4080-9FC0-858663F13D76}">
      <dgm:prSet/>
      <dgm:spPr/>
      <dgm:t>
        <a:bodyPr/>
        <a:lstStyle/>
        <a:p>
          <a:endParaRPr lang="ru-RU"/>
        </a:p>
      </dgm:t>
    </dgm:pt>
    <dgm:pt modelId="{0F1B1CD1-B977-4411-8943-2533EBA4E081}">
      <dgm:prSet phldrT="[Текст]"/>
      <dgm:spPr/>
      <dgm:t>
        <a:bodyPr/>
        <a:lstStyle/>
        <a:p>
          <a:r>
            <a:rPr lang="ru-RU" i="1" dirty="0" smtClean="0"/>
            <a:t>Составим библиографии </a:t>
          </a:r>
          <a:endParaRPr lang="ru-RU" dirty="0"/>
        </a:p>
      </dgm:t>
    </dgm:pt>
    <dgm:pt modelId="{456742D5-8BBA-405F-9025-079A1E386471}" type="sibTrans" cxnId="{64A3F7BB-68DD-49C7-BBDA-6924C599E73C}">
      <dgm:prSet/>
      <dgm:spPr/>
      <dgm:t>
        <a:bodyPr/>
        <a:lstStyle/>
        <a:p>
          <a:endParaRPr lang="ru-RU"/>
        </a:p>
      </dgm:t>
    </dgm:pt>
    <dgm:pt modelId="{812410B0-5D44-4582-A4F7-02099872528A}" type="parTrans" cxnId="{64A3F7BB-68DD-49C7-BBDA-6924C599E73C}">
      <dgm:prSet/>
      <dgm:spPr/>
      <dgm:t>
        <a:bodyPr/>
        <a:lstStyle/>
        <a:p>
          <a:endParaRPr lang="ru-RU"/>
        </a:p>
      </dgm:t>
    </dgm:pt>
    <dgm:pt modelId="{C23DF5BC-F601-43B1-81C0-6CFDAD5301DA}">
      <dgm:prSet phldrT="[Текст]"/>
      <dgm:spPr/>
      <dgm:t>
        <a:bodyPr/>
        <a:lstStyle/>
        <a:p>
          <a:r>
            <a:rPr lang="ru-RU" dirty="0" smtClean="0"/>
            <a:t>Многое другое</a:t>
          </a:r>
          <a:endParaRPr lang="ru-RU" dirty="0"/>
        </a:p>
      </dgm:t>
    </dgm:pt>
    <dgm:pt modelId="{82C138B6-856F-4185-82EF-2FEE76E854BB}" type="parTrans" cxnId="{E9FD97FC-B820-4228-A01C-61B096DF3EB6}">
      <dgm:prSet/>
      <dgm:spPr/>
      <dgm:t>
        <a:bodyPr/>
        <a:lstStyle/>
        <a:p>
          <a:endParaRPr lang="ru-RU"/>
        </a:p>
      </dgm:t>
    </dgm:pt>
    <dgm:pt modelId="{C23B6DB2-56D4-4520-9E9A-7DB2174CA8D8}" type="sibTrans" cxnId="{E9FD97FC-B820-4228-A01C-61B096DF3EB6}">
      <dgm:prSet/>
      <dgm:spPr/>
      <dgm:t>
        <a:bodyPr/>
        <a:lstStyle/>
        <a:p>
          <a:endParaRPr lang="ru-RU"/>
        </a:p>
      </dgm:t>
    </dgm:pt>
    <dgm:pt modelId="{8CBA6C96-A8B3-4210-B6BC-44B99050B238}" type="pres">
      <dgm:prSet presAssocID="{451667F8-FE13-4D87-81D2-9B2F6F36ED82}" presName="compositeShape" presStyleCnt="0">
        <dgm:presLayoutVars>
          <dgm:dir/>
          <dgm:resizeHandles/>
        </dgm:presLayoutVars>
      </dgm:prSet>
      <dgm:spPr/>
    </dgm:pt>
    <dgm:pt modelId="{AB9CBFD5-5242-4F83-A014-584DCEA9854E}" type="pres">
      <dgm:prSet presAssocID="{451667F8-FE13-4D87-81D2-9B2F6F36ED82}" presName="pyramid" presStyleLbl="node1" presStyleIdx="0" presStyleCnt="1"/>
      <dgm:spPr/>
    </dgm:pt>
    <dgm:pt modelId="{C0156603-72D5-4671-9EB8-6924F91A6F9F}" type="pres">
      <dgm:prSet presAssocID="{451667F8-FE13-4D87-81D2-9B2F6F36ED82}" presName="theList" presStyleCnt="0"/>
      <dgm:spPr/>
    </dgm:pt>
    <dgm:pt modelId="{DBF854AC-4588-45DA-93FC-89958D21C9DA}" type="pres">
      <dgm:prSet presAssocID="{B0816697-AEBD-4290-B668-047C6224D540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8A9B-694B-4957-B566-83D0C496A282}" type="pres">
      <dgm:prSet presAssocID="{B0816697-AEBD-4290-B668-047C6224D540}" presName="aSpace" presStyleCnt="0"/>
      <dgm:spPr/>
    </dgm:pt>
    <dgm:pt modelId="{54E3CCA0-C671-4029-84D9-E04DCA5AC4A2}" type="pres">
      <dgm:prSet presAssocID="{15520AC2-C06F-48E4-91D1-4C87FF7751C6}" presName="aNode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4F7ED-B2F7-4034-9B55-4972CAF90805}" type="pres">
      <dgm:prSet presAssocID="{15520AC2-C06F-48E4-91D1-4C87FF7751C6}" presName="aSpace" presStyleCnt="0"/>
      <dgm:spPr/>
    </dgm:pt>
    <dgm:pt modelId="{3FBE090D-CA51-4A39-A1D1-800F2DBA7A9E}" type="pres">
      <dgm:prSet presAssocID="{3DFD1B5B-E913-40F9-A3BB-002D4CB91458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AC0AB-942C-4FB4-AC65-7699A27B941F}" type="pres">
      <dgm:prSet presAssocID="{3DFD1B5B-E913-40F9-A3BB-002D4CB91458}" presName="aSpace" presStyleCnt="0"/>
      <dgm:spPr/>
    </dgm:pt>
    <dgm:pt modelId="{DB9376D2-C71B-4ADA-8A84-C1FFA29B2EA4}" type="pres">
      <dgm:prSet presAssocID="{61ABB03B-81FD-425F-9715-651CCFE1A504}" presName="aNode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2D54C-1F08-4B43-863F-62AB3B29C0DB}" type="pres">
      <dgm:prSet presAssocID="{61ABB03B-81FD-425F-9715-651CCFE1A504}" presName="aSpace" presStyleCnt="0"/>
      <dgm:spPr/>
    </dgm:pt>
    <dgm:pt modelId="{FBFBE1AC-9FD2-457D-AC10-90E51CA47FE4}" type="pres">
      <dgm:prSet presAssocID="{FC909706-BE03-4C0D-BAF4-1FC7A19E16D0}" presName="aNode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9BC29-85B0-45BC-8064-63416E3B15B9}" type="pres">
      <dgm:prSet presAssocID="{FC909706-BE03-4C0D-BAF4-1FC7A19E16D0}" presName="aSpace" presStyleCnt="0"/>
      <dgm:spPr/>
    </dgm:pt>
    <dgm:pt modelId="{B8129081-5B96-4F08-8825-17FEF58BA600}" type="pres">
      <dgm:prSet presAssocID="{0E8DB447-3253-442C-8161-794F4D8F1EFC}" presName="aNode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E5946-800C-4E4A-8134-15D30EEA386B}" type="pres">
      <dgm:prSet presAssocID="{0E8DB447-3253-442C-8161-794F4D8F1EFC}" presName="aSpace" presStyleCnt="0"/>
      <dgm:spPr/>
    </dgm:pt>
    <dgm:pt modelId="{57F63AE7-0EA9-4DA3-A46F-07C774B410D3}" type="pres">
      <dgm:prSet presAssocID="{0F1B1CD1-B977-4411-8943-2533EBA4E081}" presName="aNode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EB10C-90C9-4EAC-8929-5DBE68E16F00}" type="pres">
      <dgm:prSet presAssocID="{0F1B1CD1-B977-4411-8943-2533EBA4E081}" presName="aSpace" presStyleCnt="0"/>
      <dgm:spPr/>
    </dgm:pt>
    <dgm:pt modelId="{9E988FFE-721E-4C73-A9E5-0F14E159A69E}" type="pres">
      <dgm:prSet presAssocID="{27196CF2-DF7C-4DBC-9E65-2603313F7C94}" presName="aNode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AAD62-AB09-4E5C-AD4B-EB0BC406EE70}" type="pres">
      <dgm:prSet presAssocID="{27196CF2-DF7C-4DBC-9E65-2603313F7C94}" presName="aSpace" presStyleCnt="0"/>
      <dgm:spPr/>
    </dgm:pt>
    <dgm:pt modelId="{5BF443FE-924B-4FB7-A48A-84643FFEEACE}" type="pres">
      <dgm:prSet presAssocID="{C23DF5BC-F601-43B1-81C0-6CFDAD5301DA}" presName="aNode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3FCF7-2346-436F-B3A8-7521F08D8A35}" type="pres">
      <dgm:prSet presAssocID="{C23DF5BC-F601-43B1-81C0-6CFDAD5301DA}" presName="aSpace" presStyleCnt="0"/>
      <dgm:spPr/>
    </dgm:pt>
  </dgm:ptLst>
  <dgm:cxnLst>
    <dgm:cxn modelId="{5E1AAA12-D390-4444-A070-2CB6644F8E70}" type="presOf" srcId="{15520AC2-C06F-48E4-91D1-4C87FF7751C6}" destId="{54E3CCA0-C671-4029-84D9-E04DCA5AC4A2}" srcOrd="0" destOrd="0" presId="urn:microsoft.com/office/officeart/2005/8/layout/pyramid2"/>
    <dgm:cxn modelId="{972C540B-6AA1-4E19-AA0D-D53A763FF33B}" type="presOf" srcId="{61ABB03B-81FD-425F-9715-651CCFE1A504}" destId="{DB9376D2-C71B-4ADA-8A84-C1FFA29B2EA4}" srcOrd="0" destOrd="0" presId="urn:microsoft.com/office/officeart/2005/8/layout/pyramid2"/>
    <dgm:cxn modelId="{9C2DBB74-6597-46D6-A02E-2EF0B44F8515}" srcId="{451667F8-FE13-4D87-81D2-9B2F6F36ED82}" destId="{B0816697-AEBD-4290-B668-047C6224D540}" srcOrd="0" destOrd="0" parTransId="{59056953-1D5F-41B1-BD18-584C74FC8903}" sibTransId="{04D420F3-4256-4D88-BDAC-B983F600F5BD}"/>
    <dgm:cxn modelId="{5125689F-4A43-44CA-B4E0-B6DF3C339FBA}" type="presOf" srcId="{0E8DB447-3253-442C-8161-794F4D8F1EFC}" destId="{B8129081-5B96-4F08-8825-17FEF58BA600}" srcOrd="0" destOrd="0" presId="urn:microsoft.com/office/officeart/2005/8/layout/pyramid2"/>
    <dgm:cxn modelId="{8F41B1BD-C654-450C-BBA6-712C83C88DF0}" srcId="{451667F8-FE13-4D87-81D2-9B2F6F36ED82}" destId="{3DFD1B5B-E913-40F9-A3BB-002D4CB91458}" srcOrd="2" destOrd="0" parTransId="{41CC60CD-0372-4C31-B471-122903A70BD4}" sibTransId="{9CAE9C5C-74C8-437F-A60E-41435BC252A1}"/>
    <dgm:cxn modelId="{80E487AC-881B-472C-BDDF-373A719E6198}" type="presOf" srcId="{27196CF2-DF7C-4DBC-9E65-2603313F7C94}" destId="{9E988FFE-721E-4C73-A9E5-0F14E159A69E}" srcOrd="0" destOrd="0" presId="urn:microsoft.com/office/officeart/2005/8/layout/pyramid2"/>
    <dgm:cxn modelId="{B73DDD81-4AF0-4AAF-A81B-4B5CF6FAA766}" srcId="{451667F8-FE13-4D87-81D2-9B2F6F36ED82}" destId="{61ABB03B-81FD-425F-9715-651CCFE1A504}" srcOrd="3" destOrd="0" parTransId="{63C8AC06-4C84-4F9A-B260-3103FFB3C9DA}" sibTransId="{07C61514-520D-4AB2-9D50-28C55ABCF2A1}"/>
    <dgm:cxn modelId="{A7BFAF16-D866-4679-BD58-E8651D6AD6F5}" srcId="{451667F8-FE13-4D87-81D2-9B2F6F36ED82}" destId="{15520AC2-C06F-48E4-91D1-4C87FF7751C6}" srcOrd="1" destOrd="0" parTransId="{F07E6FB1-EF80-414B-8690-D5E1701DCBD8}" sibTransId="{B6D21892-0082-4EEE-BB40-84BDF58B0EB9}"/>
    <dgm:cxn modelId="{64A3F7BB-68DD-49C7-BBDA-6924C599E73C}" srcId="{451667F8-FE13-4D87-81D2-9B2F6F36ED82}" destId="{0F1B1CD1-B977-4411-8943-2533EBA4E081}" srcOrd="6" destOrd="0" parTransId="{812410B0-5D44-4582-A4F7-02099872528A}" sibTransId="{456742D5-8BBA-405F-9025-079A1E386471}"/>
    <dgm:cxn modelId="{8C5A27EB-BD8B-45E9-8D87-832ACEE60AFD}" type="presOf" srcId="{451667F8-FE13-4D87-81D2-9B2F6F36ED82}" destId="{8CBA6C96-A8B3-4210-B6BC-44B99050B238}" srcOrd="0" destOrd="0" presId="urn:microsoft.com/office/officeart/2005/8/layout/pyramid2"/>
    <dgm:cxn modelId="{B42ADE21-5B7E-429C-A9E3-FE6D48969F7F}" srcId="{451667F8-FE13-4D87-81D2-9B2F6F36ED82}" destId="{0E8DB447-3253-442C-8161-794F4D8F1EFC}" srcOrd="5" destOrd="0" parTransId="{3A6C5B32-E9DF-4FF7-87B7-C5E2E132BB02}" sibTransId="{EF24E78F-F22E-4A63-A3FB-D5AAA9510505}"/>
    <dgm:cxn modelId="{02CB75AE-4E59-490A-9010-03DACA4F5CFE}" type="presOf" srcId="{FC909706-BE03-4C0D-BAF4-1FC7A19E16D0}" destId="{FBFBE1AC-9FD2-457D-AC10-90E51CA47FE4}" srcOrd="0" destOrd="0" presId="urn:microsoft.com/office/officeart/2005/8/layout/pyramid2"/>
    <dgm:cxn modelId="{2D9AD5E8-6E30-4EAF-8C5B-94F116C4A5BE}" srcId="{451667F8-FE13-4D87-81D2-9B2F6F36ED82}" destId="{FC909706-BE03-4C0D-BAF4-1FC7A19E16D0}" srcOrd="4" destOrd="0" parTransId="{AF5901EB-5642-49D2-BC29-D2397AE03DDA}" sibTransId="{DC5648DE-531C-4413-9513-ED24A97C7946}"/>
    <dgm:cxn modelId="{4AAC15B0-390E-4080-9FC0-858663F13D76}" srcId="{451667F8-FE13-4D87-81D2-9B2F6F36ED82}" destId="{27196CF2-DF7C-4DBC-9E65-2603313F7C94}" srcOrd="7" destOrd="0" parTransId="{626597D6-9CC1-4C2B-BD46-873B75F228C6}" sibTransId="{C547ED81-7C44-43DB-94B8-0475705027F7}"/>
    <dgm:cxn modelId="{A5D2BD85-CEAC-44E5-8FF5-16A65665D2B6}" type="presOf" srcId="{B0816697-AEBD-4290-B668-047C6224D540}" destId="{DBF854AC-4588-45DA-93FC-89958D21C9DA}" srcOrd="0" destOrd="0" presId="urn:microsoft.com/office/officeart/2005/8/layout/pyramid2"/>
    <dgm:cxn modelId="{8F29E0E1-570E-4C41-B7F8-5F764C3B650B}" type="presOf" srcId="{3DFD1B5B-E913-40F9-A3BB-002D4CB91458}" destId="{3FBE090D-CA51-4A39-A1D1-800F2DBA7A9E}" srcOrd="0" destOrd="0" presId="urn:microsoft.com/office/officeart/2005/8/layout/pyramid2"/>
    <dgm:cxn modelId="{D0D1EB46-05C9-4A6A-98E8-FB10439EB11C}" type="presOf" srcId="{C23DF5BC-F601-43B1-81C0-6CFDAD5301DA}" destId="{5BF443FE-924B-4FB7-A48A-84643FFEEACE}" srcOrd="0" destOrd="0" presId="urn:microsoft.com/office/officeart/2005/8/layout/pyramid2"/>
    <dgm:cxn modelId="{E9FD97FC-B820-4228-A01C-61B096DF3EB6}" srcId="{451667F8-FE13-4D87-81D2-9B2F6F36ED82}" destId="{C23DF5BC-F601-43B1-81C0-6CFDAD5301DA}" srcOrd="8" destOrd="0" parTransId="{82C138B6-856F-4185-82EF-2FEE76E854BB}" sibTransId="{C23B6DB2-56D4-4520-9E9A-7DB2174CA8D8}"/>
    <dgm:cxn modelId="{CC482D72-E250-4D78-82BD-355D375E1CB2}" type="presOf" srcId="{0F1B1CD1-B977-4411-8943-2533EBA4E081}" destId="{57F63AE7-0EA9-4DA3-A46F-07C774B410D3}" srcOrd="0" destOrd="0" presId="urn:microsoft.com/office/officeart/2005/8/layout/pyramid2"/>
    <dgm:cxn modelId="{47986E17-0B6A-40F2-B8C0-01E3FAA76455}" type="presParOf" srcId="{8CBA6C96-A8B3-4210-B6BC-44B99050B238}" destId="{AB9CBFD5-5242-4F83-A014-584DCEA9854E}" srcOrd="0" destOrd="0" presId="urn:microsoft.com/office/officeart/2005/8/layout/pyramid2"/>
    <dgm:cxn modelId="{553E974C-2DE2-4B53-81E3-15779EBA5C58}" type="presParOf" srcId="{8CBA6C96-A8B3-4210-B6BC-44B99050B238}" destId="{C0156603-72D5-4671-9EB8-6924F91A6F9F}" srcOrd="1" destOrd="0" presId="urn:microsoft.com/office/officeart/2005/8/layout/pyramid2"/>
    <dgm:cxn modelId="{5762BE83-BC8B-4E97-81EC-16C3628BB86B}" type="presParOf" srcId="{C0156603-72D5-4671-9EB8-6924F91A6F9F}" destId="{DBF854AC-4588-45DA-93FC-89958D21C9DA}" srcOrd="0" destOrd="0" presId="urn:microsoft.com/office/officeart/2005/8/layout/pyramid2"/>
    <dgm:cxn modelId="{197F1FE0-628D-4049-AD7A-744469875422}" type="presParOf" srcId="{C0156603-72D5-4671-9EB8-6924F91A6F9F}" destId="{A1ED8A9B-694B-4957-B566-83D0C496A282}" srcOrd="1" destOrd="0" presId="urn:microsoft.com/office/officeart/2005/8/layout/pyramid2"/>
    <dgm:cxn modelId="{2736D1FC-7A9D-47F7-9148-B299842DF5F6}" type="presParOf" srcId="{C0156603-72D5-4671-9EB8-6924F91A6F9F}" destId="{54E3CCA0-C671-4029-84D9-E04DCA5AC4A2}" srcOrd="2" destOrd="0" presId="urn:microsoft.com/office/officeart/2005/8/layout/pyramid2"/>
    <dgm:cxn modelId="{AB82CED8-B25F-4EDE-9EA3-7318C3BC7CFB}" type="presParOf" srcId="{C0156603-72D5-4671-9EB8-6924F91A6F9F}" destId="{FF04F7ED-B2F7-4034-9B55-4972CAF90805}" srcOrd="3" destOrd="0" presId="urn:microsoft.com/office/officeart/2005/8/layout/pyramid2"/>
    <dgm:cxn modelId="{C37F2D82-D096-42A7-8885-AD41C9DAAEE4}" type="presParOf" srcId="{C0156603-72D5-4671-9EB8-6924F91A6F9F}" destId="{3FBE090D-CA51-4A39-A1D1-800F2DBA7A9E}" srcOrd="4" destOrd="0" presId="urn:microsoft.com/office/officeart/2005/8/layout/pyramid2"/>
    <dgm:cxn modelId="{2999318A-7514-455A-84F5-CE51B5D4EB97}" type="presParOf" srcId="{C0156603-72D5-4671-9EB8-6924F91A6F9F}" destId="{2A0AC0AB-942C-4FB4-AC65-7699A27B941F}" srcOrd="5" destOrd="0" presId="urn:microsoft.com/office/officeart/2005/8/layout/pyramid2"/>
    <dgm:cxn modelId="{76E13F64-A3C4-4071-8409-638C735B1C22}" type="presParOf" srcId="{C0156603-72D5-4671-9EB8-6924F91A6F9F}" destId="{DB9376D2-C71B-4ADA-8A84-C1FFA29B2EA4}" srcOrd="6" destOrd="0" presId="urn:microsoft.com/office/officeart/2005/8/layout/pyramid2"/>
    <dgm:cxn modelId="{53062818-30E0-45EE-BF4A-89B7FD77366B}" type="presParOf" srcId="{C0156603-72D5-4671-9EB8-6924F91A6F9F}" destId="{3582D54C-1F08-4B43-863F-62AB3B29C0DB}" srcOrd="7" destOrd="0" presId="urn:microsoft.com/office/officeart/2005/8/layout/pyramid2"/>
    <dgm:cxn modelId="{06FF3369-4DC8-4C0D-BD34-8E878BA13CE6}" type="presParOf" srcId="{C0156603-72D5-4671-9EB8-6924F91A6F9F}" destId="{FBFBE1AC-9FD2-457D-AC10-90E51CA47FE4}" srcOrd="8" destOrd="0" presId="urn:microsoft.com/office/officeart/2005/8/layout/pyramid2"/>
    <dgm:cxn modelId="{5E20A608-5EE2-4842-8EE0-1A27B09A829E}" type="presParOf" srcId="{C0156603-72D5-4671-9EB8-6924F91A6F9F}" destId="{7D19BC29-85B0-45BC-8064-63416E3B15B9}" srcOrd="9" destOrd="0" presId="urn:microsoft.com/office/officeart/2005/8/layout/pyramid2"/>
    <dgm:cxn modelId="{CE107D8D-06A8-41BC-B7DF-04A6CC5B9447}" type="presParOf" srcId="{C0156603-72D5-4671-9EB8-6924F91A6F9F}" destId="{B8129081-5B96-4F08-8825-17FEF58BA600}" srcOrd="10" destOrd="0" presId="urn:microsoft.com/office/officeart/2005/8/layout/pyramid2"/>
    <dgm:cxn modelId="{2507FDAC-2B01-434E-81C8-7BC85FABCDF0}" type="presParOf" srcId="{C0156603-72D5-4671-9EB8-6924F91A6F9F}" destId="{651E5946-800C-4E4A-8134-15D30EEA386B}" srcOrd="11" destOrd="0" presId="urn:microsoft.com/office/officeart/2005/8/layout/pyramid2"/>
    <dgm:cxn modelId="{33249D3B-9F1F-40E8-9F6F-4AFBA53726F3}" type="presParOf" srcId="{C0156603-72D5-4671-9EB8-6924F91A6F9F}" destId="{57F63AE7-0EA9-4DA3-A46F-07C774B410D3}" srcOrd="12" destOrd="0" presId="urn:microsoft.com/office/officeart/2005/8/layout/pyramid2"/>
    <dgm:cxn modelId="{501A7B24-90D5-4CBD-8569-A8841AA7B696}" type="presParOf" srcId="{C0156603-72D5-4671-9EB8-6924F91A6F9F}" destId="{EEBEB10C-90C9-4EAC-8929-5DBE68E16F00}" srcOrd="13" destOrd="0" presId="urn:microsoft.com/office/officeart/2005/8/layout/pyramid2"/>
    <dgm:cxn modelId="{9F88EF48-EE1C-4B8B-9E9A-A3BD1681CD61}" type="presParOf" srcId="{C0156603-72D5-4671-9EB8-6924F91A6F9F}" destId="{9E988FFE-721E-4C73-A9E5-0F14E159A69E}" srcOrd="14" destOrd="0" presId="urn:microsoft.com/office/officeart/2005/8/layout/pyramid2"/>
    <dgm:cxn modelId="{3A99B923-7921-42B8-AB4D-7191194D7FB7}" type="presParOf" srcId="{C0156603-72D5-4671-9EB8-6924F91A6F9F}" destId="{A55AAD62-AB09-4E5C-AD4B-EB0BC406EE70}" srcOrd="15" destOrd="0" presId="urn:microsoft.com/office/officeart/2005/8/layout/pyramid2"/>
    <dgm:cxn modelId="{33598934-4153-40C0-B0EA-CAE7A36D83CF}" type="presParOf" srcId="{C0156603-72D5-4671-9EB8-6924F91A6F9F}" destId="{5BF443FE-924B-4FB7-A48A-84643FFEEACE}" srcOrd="16" destOrd="0" presId="urn:microsoft.com/office/officeart/2005/8/layout/pyramid2"/>
    <dgm:cxn modelId="{A7C5DEA7-1E22-4AAE-864B-86F1201CDFBB}" type="presParOf" srcId="{C0156603-72D5-4671-9EB8-6924F91A6F9F}" destId="{6323FCF7-2346-436F-B3A8-7521F08D8A35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8326-F66B-4891-B9F5-8AA10F5A6162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8BA7C91-6802-42DD-9CD3-F1A1259BB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C262-A9B8-490C-8DD3-5A4035073560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1930-693B-45CE-8868-E8C194B9E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17EF-BAC3-4559-82E4-E462152666F9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DD9D-A54F-412D-A222-7CBCF0BF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F414AA24-1F7C-4540-8051-1CF458607CB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7E227E3-B824-44DE-AFB7-A4528658C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BD9AC-6441-4414-A38B-610A4AAF1A4C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3A3A-C7DD-4F23-8CD5-870F19B95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BE81-D4B4-4892-8E0E-A681409C6ECC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7461-9254-4C33-9B01-F525CE951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2E99-7C4B-4B23-A9E0-5F4A053FBA8D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D5C8-652B-4F5E-A3F9-4E27432D7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CC3D-68A3-4F62-901F-057050459E7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141C-89B4-428E-ADC3-FD17F3AF5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E9F8-6782-4103-A8BB-6C3DAB26349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0428-1037-4C02-81A8-FF54486A1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E284-444E-40EA-BE77-73CAF04493E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176D-504A-471D-A060-12ECB3FBC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2EC0-C8E5-415E-A48E-B2E4CE84D0F4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8106-A7A6-486E-B0D7-368A72BC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8860-2F3C-4A89-B12B-844015BC844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5BDC-3658-4886-9FF8-63631046F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DF6-8AB1-4A77-ADDB-F187B3179793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CE8D-105B-4459-98BD-78BA81074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DDC3-F490-4A60-8526-C161D45BCEC0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AA6B-5BCA-40FB-BFA3-5E591E19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E238-C245-4D2C-8D39-D4BEFA912262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3A02-861F-4EC6-82D7-6BF9C8789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0C69-016D-4D84-97DC-F68AA55DFB69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BCD1-29D8-49A0-8662-EDC38ACEC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A790-5E50-41D7-AA40-22CE3B98C9D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9C7C-F101-4AD4-97BD-99EF8EEC3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861B-3DD5-40E2-B7AA-569E20DE1BA7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3C75-E6E8-4222-953A-D23934BC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429E-70F5-4E52-8810-B709221E0ECE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7969-FF69-454D-B33E-670EA4657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F806-E05F-4EE7-9C37-DF6CBEE34EB2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AD58-FF0E-49EF-A496-F7D33942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1F48-A7CE-430C-8BA4-D708D3F23E55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F9FA-D68F-4B8B-848C-10311CB6D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CBD8-9B77-4DEE-90FB-7FB2F85186B3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8670-C19A-4DDA-B51F-464A593F2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B5BF370-62EA-48B4-89C3-BA8EAD24EC43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26F6D79-6A6A-4E66-B67C-BFEF0739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96" r:id="rId8"/>
    <p:sldLayoutId id="2147483697" r:id="rId9"/>
    <p:sldLayoutId id="2147483680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332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4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334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334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57D58CC7-BF8D-4599-8AE8-97C65B1B51B0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486974D-B570-4093-B1D8-97296563B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9" r:id="rId8"/>
    <p:sldLayoutId id="2147483700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r>
              <a:rPr lang="ru-RU" i="1" smtClean="0"/>
              <a:t>Академическое письмо</a:t>
            </a:r>
            <a:endParaRPr lang="ru-RU" smtClean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r>
              <a:rPr lang="ru-RU" i="1" smtClean="0"/>
              <a:t>он-лайн курс </a:t>
            </a:r>
          </a:p>
          <a:p>
            <a:r>
              <a:rPr lang="ru-RU" i="1" smtClean="0"/>
              <a:t>Кадыркулова У.К., к.ф.н., доцент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8265" y="173037"/>
          <a:ext cx="812824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827088" y="108108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Немного о курсе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6964362" cy="1201737"/>
          </a:xfrm>
        </p:spPr>
        <p:txBody>
          <a:bodyPr/>
          <a:lstStyle/>
          <a:p>
            <a:r>
              <a:rPr lang="ru-RU" b="1" i="1" smtClean="0"/>
              <a:t>Наши цели! 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1258888" y="1609725"/>
            <a:ext cx="6710362" cy="3605213"/>
          </a:xfrm>
        </p:spPr>
        <p:txBody>
          <a:bodyPr/>
          <a:lstStyle/>
          <a:p>
            <a:r>
              <a:rPr lang="ru-RU" i="1" smtClean="0"/>
              <a:t>Помочь вам научиться самостоятельно выполнять студенческие научные труды.</a:t>
            </a:r>
          </a:p>
          <a:p>
            <a:r>
              <a:rPr lang="ru-RU" i="1" smtClean="0"/>
              <a:t>Повысить уровень академической грамотности студентов и, тем самым, внести в клад в их успешное будущее</a:t>
            </a:r>
            <a:endParaRPr lang="ru-RU" smtClean="0"/>
          </a:p>
        </p:txBody>
      </p:sp>
      <p:pic>
        <p:nvPicPr>
          <p:cNvPr id="35843" name="Picture 2" descr="C:\Users\sultan\Desktop\По маме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89363"/>
            <a:ext cx="6308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К цели мы придем вместе, шаг за шагом! </a:t>
            </a:r>
            <a:br>
              <a:rPr lang="ru-RU" i="1" dirty="0"/>
            </a:br>
            <a:endParaRPr lang="ru-RU" dirty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i="1" smtClean="0"/>
          </a:p>
          <a:p>
            <a:endParaRPr lang="ru-RU" i="1" smtClean="0"/>
          </a:p>
          <a:p>
            <a:endParaRPr lang="ru-RU" i="1" smtClean="0"/>
          </a:p>
          <a:p>
            <a:endParaRPr lang="ru-RU" i="1" smtClean="0"/>
          </a:p>
          <a:p>
            <a:endParaRPr lang="ru-RU" i="1" smtClean="0"/>
          </a:p>
          <a:p>
            <a:endParaRPr lang="ru-RU" smtClean="0"/>
          </a:p>
        </p:txBody>
      </p:sp>
      <p:pic>
        <p:nvPicPr>
          <p:cNvPr id="36867" name="Picture 2" descr="C:\Users\sultan\Desktop\По маме\скачанные файлы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632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0113" y="2565400"/>
            <a:ext cx="412750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Добро пожаловать!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3008312" cy="56880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i="1" dirty="0">
                <a:solidFill>
                  <a:srgbClr val="FF0000"/>
                </a:solidFill>
              </a:rPr>
              <a:t>Дорогие студенты!</a:t>
            </a: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Приглашаю </a:t>
            </a:r>
            <a:r>
              <a:rPr lang="ru-RU" sz="2800" i="1" dirty="0">
                <a:solidFill>
                  <a:srgbClr val="FF0000"/>
                </a:solidFill>
              </a:rPr>
              <a:t>вас пройти </a:t>
            </a:r>
            <a:r>
              <a:rPr lang="ru-RU" sz="2800" i="1" u="sng" dirty="0">
                <a:solidFill>
                  <a:srgbClr val="FF0000"/>
                </a:solidFill>
              </a:rPr>
              <a:t>он-</a:t>
            </a:r>
            <a:r>
              <a:rPr lang="ru-RU" sz="2800" i="1" u="sng" dirty="0" err="1">
                <a:solidFill>
                  <a:srgbClr val="FF0000"/>
                </a:solidFill>
              </a:rPr>
              <a:t>лайн</a:t>
            </a:r>
            <a:r>
              <a:rPr lang="ru-RU" sz="2800" i="1" u="sng" dirty="0">
                <a:solidFill>
                  <a:srgbClr val="FF0000"/>
                </a:solidFill>
              </a:rPr>
              <a:t> курс «Академическое письмо</a:t>
            </a:r>
            <a:r>
              <a:rPr lang="ru-RU" sz="2800" i="1" dirty="0" smtClean="0">
                <a:solidFill>
                  <a:srgbClr val="FF0000"/>
                </a:solidFill>
              </a:rPr>
              <a:t>»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26626" name="Picture 3" descr="C:\Users\sultan\Desktop\По маме\Изображение 1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38113"/>
            <a:ext cx="5795962" cy="5811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такое </a:t>
            </a:r>
            <a:r>
              <a:rPr lang="ru-RU" dirty="0" smtClean="0">
                <a:solidFill>
                  <a:srgbClr val="FF0000"/>
                </a:solidFill>
              </a:rPr>
              <a:t>академическое письмо</a:t>
            </a:r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463675" y="2119313"/>
            <a:ext cx="3330575" cy="3603625"/>
          </a:xfrm>
        </p:spPr>
        <p:txBody>
          <a:bodyPr/>
          <a:lstStyle/>
          <a:p>
            <a:r>
              <a:rPr lang="ru-RU" i="1" smtClean="0"/>
              <a:t>Вам знакомы понятия «академический год», «академическая задолженность», т.е. «учебный год», «учебная задолженность»?</a:t>
            </a:r>
            <a:endParaRPr lang="ru-RU" smtClean="0"/>
          </a:p>
        </p:txBody>
      </p:sp>
      <p:pic>
        <p:nvPicPr>
          <p:cNvPr id="27651" name="Picture 3" descr="C:\Users\sultan\Desktop\По маме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0" y="2205038"/>
            <a:ext cx="35941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Академическое письмо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В последние 10-15 лет  эта дисциплина занимает на Западе центральное место в комплексе других дисциплин, направленных на развитие академических навыков, таких как, </a:t>
            </a:r>
            <a:r>
              <a:rPr lang="en-US" i="1" dirty="0"/>
              <a:t>Academic </a:t>
            </a:r>
            <a:r>
              <a:rPr lang="en-US" i="1" dirty="0" smtClean="0"/>
              <a:t>Reading</a:t>
            </a:r>
            <a:r>
              <a:rPr lang="ru-RU" i="1" dirty="0" smtClean="0"/>
              <a:t> (чтение), </a:t>
            </a:r>
            <a:r>
              <a:rPr lang="en-US" i="1" dirty="0"/>
              <a:t>Academic </a:t>
            </a:r>
            <a:r>
              <a:rPr lang="en-US" i="1" dirty="0" smtClean="0"/>
              <a:t>Listening</a:t>
            </a:r>
            <a:r>
              <a:rPr lang="ru-RU" i="1" dirty="0" smtClean="0"/>
              <a:t> (слушание) </a:t>
            </a:r>
            <a:r>
              <a:rPr lang="ru-RU" i="1" dirty="0"/>
              <a:t>и </a:t>
            </a:r>
            <a:r>
              <a:rPr lang="en-US" i="1" dirty="0"/>
              <a:t>Academic </a:t>
            </a:r>
            <a:r>
              <a:rPr lang="en-US" i="1" dirty="0" smtClean="0"/>
              <a:t>Speaking</a:t>
            </a:r>
            <a:r>
              <a:rPr lang="ru-RU" i="1" dirty="0" smtClean="0"/>
              <a:t> (разговор).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Академическое письмо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Зарубежные курсы академического письма имеют мало общего с отечественными курсами по культуре речи, стилистике, редактированию и т.д. Они рассчитаны не на гуманитариев, а на всех, ибо только академически грамотно пишущий специалист – ученый, менеджер, инженер, учитель – может быть успешен в наши дни. 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Академическое письмо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1463675" y="2119313"/>
            <a:ext cx="4359275" cy="3603625"/>
          </a:xfrm>
        </p:spPr>
        <p:txBody>
          <a:bodyPr/>
          <a:lstStyle/>
          <a:p>
            <a:pPr marL="0" indent="0">
              <a:buFont typeface="Brush Script MT" pitchFamily="66" charset="0"/>
              <a:buNone/>
            </a:pPr>
            <a:r>
              <a:rPr lang="ru-RU" i="1" smtClean="0"/>
              <a:t>Это учебное (образовательное и научное) письмо, например: научные письменные работы, которые студенты выполняют  в процессе обучения в вузе и при его завершении.</a:t>
            </a:r>
            <a:endParaRPr lang="ru-RU" smtClean="0"/>
          </a:p>
        </p:txBody>
      </p:sp>
      <p:pic>
        <p:nvPicPr>
          <p:cNvPr id="30723" name="Picture 2" descr="C:\Users\sultan\Desktop\По маме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92300"/>
            <a:ext cx="27368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Академическое письмо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463675" y="2119313"/>
            <a:ext cx="4403725" cy="3603625"/>
          </a:xfrm>
        </p:spPr>
        <p:txBody>
          <a:bodyPr/>
          <a:lstStyle/>
          <a:p>
            <a:pPr marL="0" indent="0">
              <a:buFont typeface="Brush Script MT" pitchFamily="66" charset="0"/>
              <a:buNone/>
            </a:pPr>
            <a:r>
              <a:rPr lang="ru-RU" i="1" smtClean="0"/>
              <a:t>Еще со школы вы выполняли различные письменные научные задания: доклад, реферат и т.д. Но специальной дисциплины, на которой вас обучали, как выполнять эти письменные задания, не было, они отсутствуют и сейчас. </a:t>
            </a:r>
            <a:endParaRPr lang="ru-RU" smtClean="0"/>
          </a:p>
        </p:txBody>
      </p:sp>
      <p:pic>
        <p:nvPicPr>
          <p:cNvPr id="31747" name="Picture 2" descr="C:\Users\sultan\Desktop\По маме\скачанные файлы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300288"/>
            <a:ext cx="23764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017588" y="620713"/>
            <a:ext cx="6964362" cy="1201737"/>
          </a:xfrm>
        </p:spPr>
        <p:txBody>
          <a:bodyPr/>
          <a:lstStyle/>
          <a:p>
            <a:r>
              <a:rPr lang="ru-RU" smtClean="0"/>
              <a:t>Боязнь письма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3" y="2119313"/>
            <a:ext cx="3887787" cy="3603625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У  многих студентов письменные работы вызывают затруднения, сомнения,  а порой и страх при выполнении этих научных трудов. Этот курс поможет устранить страх перед выполнением научных работ. </a:t>
            </a:r>
            <a:endParaRPr lang="ru-RU" dirty="0"/>
          </a:p>
        </p:txBody>
      </p:sp>
      <p:pic>
        <p:nvPicPr>
          <p:cNvPr id="32771" name="Picture 2" descr="C:\Users\sultan\Desktop\По маме\скачанные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367347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Немного о курсе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Brush Script MT" pitchFamily="66" charset="0"/>
              <a:buNone/>
            </a:pPr>
            <a:r>
              <a:rPr lang="ru-RU" i="1" smtClean="0"/>
              <a:t>Курс содержит пошаговое обучение созданию текстов, требующихся в научно-исследовательской деятельности студентов в вузе. Студент при завершении учебы в вузе  в любом случае обязан представить свою научно-исследовательскую работу.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104</TotalTime>
  <Words>263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Constantia</vt:lpstr>
      <vt:lpstr>Brush Script MT</vt:lpstr>
      <vt:lpstr>Calibri</vt:lpstr>
      <vt:lpstr>Century Gothic</vt:lpstr>
      <vt:lpstr>Wingdings 2</vt:lpstr>
      <vt:lpstr>Franklin Gothic Book</vt:lpstr>
      <vt:lpstr>Rage Italic</vt:lpstr>
      <vt:lpstr>Кнопка</vt:lpstr>
      <vt:lpstr>Остин</vt:lpstr>
      <vt:lpstr>Кнопка</vt:lpstr>
      <vt:lpstr>Кнопка</vt:lpstr>
      <vt:lpstr>Кнопка</vt:lpstr>
      <vt:lpstr>Остин</vt:lpstr>
      <vt:lpstr>Остин</vt:lpstr>
      <vt:lpstr>Остин</vt:lpstr>
      <vt:lpstr>Академическое письмо</vt:lpstr>
      <vt:lpstr>Дорогие студенты!   Приглашаю вас пройти он-лайн курс «Академическое письмо»    </vt:lpstr>
      <vt:lpstr>Что такое академическое письмо???</vt:lpstr>
      <vt:lpstr>Академическое письмо</vt:lpstr>
      <vt:lpstr>Академическое письмо</vt:lpstr>
      <vt:lpstr>Академическое письмо</vt:lpstr>
      <vt:lpstr>Академическое письмо</vt:lpstr>
      <vt:lpstr>Боязнь письма</vt:lpstr>
      <vt:lpstr>Немного о курсе</vt:lpstr>
      <vt:lpstr>Слайд 10</vt:lpstr>
      <vt:lpstr>Наши цели! </vt:lpstr>
      <vt:lpstr>К цели мы придем вместе, шаг за шагом!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Академическое письмо</dc:title>
  <dc:creator>Ulukbek Turdubekov</dc:creator>
  <cp:lastModifiedBy>User</cp:lastModifiedBy>
  <cp:revision>9</cp:revision>
  <dcterms:created xsi:type="dcterms:W3CDTF">2016-03-24T17:07:15Z</dcterms:created>
  <dcterms:modified xsi:type="dcterms:W3CDTF">2016-03-24T18:41:16Z</dcterms:modified>
</cp:coreProperties>
</file>